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80" r:id="rId2"/>
  </p:sldMasterIdLst>
  <p:notesMasterIdLst>
    <p:notesMasterId r:id="rId8"/>
  </p:notesMasterIdLst>
  <p:handoutMasterIdLst>
    <p:handoutMasterId r:id="rId9"/>
  </p:handoutMasterIdLst>
  <p:sldIdLst>
    <p:sldId id="264" r:id="rId3"/>
    <p:sldId id="265" r:id="rId4"/>
    <p:sldId id="269" r:id="rId5"/>
    <p:sldId id="267" r:id="rId6"/>
    <p:sldId id="27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2346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8870F-1A48-43A2-A007-2348C2B9745E}" type="datetimeFigureOut">
              <a:rPr lang="en-US" smtClean="0"/>
              <a:t>24/05/2025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C5B93-CA34-49DE-A280-558E83BB83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94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BB9B0-4661-411B-B556-887633A3B128}" type="datetimeFigureOut">
              <a:rPr lang="en-US" smtClean="0"/>
              <a:t>24/05/2025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F3E57-140F-42E5-ACA7-3B197A5F5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86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4F3E57-140F-42E5-ACA7-3B197A5F54F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880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B2A9E-FA78-4A40-988A-1CE830CDEED2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14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697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6301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70601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625F6-6FC2-4B0A-BA54-6199C805DC6A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7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61435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9767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18D0-BDA9-4E9F-8870-250C3889579F}" type="datetime1">
              <a:rPr lang="en-US" smtClean="0"/>
              <a:t>24/05/2025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51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03B1-0D5A-42BC-A128-61B2437864A1}" type="datetime1">
              <a:rPr lang="en-US" smtClean="0"/>
              <a:t>24/05/2025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25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919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1B37-C5DC-405E-883E-319F886D767C}" type="datetime1">
              <a:rPr lang="en-US" smtClean="0"/>
              <a:t>24/05/2025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8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48ACC58-83F3-4B99-B532-0249FFBF33C7}" type="datetime1">
              <a:rPr lang="en-US" smtClean="0"/>
              <a:t>24/05/2025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80960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12" userDrawn="1">
          <p15:clr>
            <a:srgbClr val="F26B43"/>
          </p15:clr>
        </p15:guide>
        <p15:guide id="2" pos="6408" userDrawn="1">
          <p15:clr>
            <a:srgbClr val="F26B43"/>
          </p15:clr>
        </p15:guide>
        <p15:guide id="3" pos="696" userDrawn="1">
          <p15:clr>
            <a:srgbClr val="F26B43"/>
          </p15:clr>
        </p15:guide>
        <p15:guide id="4" orient="horz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ikingolf.fun/saitma-shorcourse/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omuro-golf-pro.com/golf-membership/" TargetMode="External"/><Relationship Id="rId5" Type="http://schemas.openxmlformats.org/officeDocument/2006/relationships/image" Target="../media/image6.jpg"/><Relationship Id="rId10" Type="http://schemas.openxmlformats.org/officeDocument/2006/relationships/hyperlink" Target="https://www.kent.ac.uk/sports/news/index.html?view=1713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Discover </a:t>
            </a:r>
            <a:br>
              <a:rPr lang="en-US" dirty="0"/>
            </a:br>
            <a:r>
              <a:rPr lang="en-US" dirty="0"/>
              <a:t>Golf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Green Experience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4718" y="2111907"/>
            <a:ext cx="2634179" cy="263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7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60901"/>
          </a:xfrm>
        </p:spPr>
        <p:txBody>
          <a:bodyPr/>
          <a:lstStyle/>
          <a:p>
            <a:pPr algn="l"/>
            <a:r>
              <a:rPr lang="en-US" dirty="0"/>
              <a:t>Experience Golf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959426" y="1935480"/>
            <a:ext cx="5855458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Have you ever wondered what it is like to play golf? If you want to find out, join us for a unique experience.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Learn the Basics of Golfing</a:t>
            </a:r>
          </a:p>
          <a:p>
            <a:r>
              <a:rPr lang="en-US" b="1" dirty="0"/>
              <a:t>How to use the various clubs</a:t>
            </a:r>
          </a:p>
          <a:p>
            <a:r>
              <a:rPr lang="en-US" b="1" dirty="0"/>
              <a:t>Hit golf balls for the very first time</a:t>
            </a:r>
          </a:p>
          <a:p>
            <a:r>
              <a:rPr lang="en-US" b="1" dirty="0"/>
              <a:t>Explore different aspects of a golf course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2330" y="2466364"/>
            <a:ext cx="3388187" cy="266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6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ED1176E-8E8A-44E6-9BB7-81681F8A6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4C700D-AD7C-45AB-A071-F0E6C3C8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3ABD19-0610-48B2-BDFC-9A13BCF76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7458FF0-F026-414C-9063-4079F96E81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59CEF6-2862-47F1-A4D0-F4660D63C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85464-D568-4939-A7C5-01015D9CD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64444" y="808056"/>
            <a:ext cx="2739581" cy="107722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Enrollment Prerequisites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64444" y="2052116"/>
            <a:ext cx="2739581" cy="3997828"/>
          </a:xfrm>
        </p:spPr>
        <p:txBody>
          <a:bodyPr>
            <a:normAutofit/>
          </a:bodyPr>
          <a:lstStyle/>
          <a:p>
            <a:r>
              <a:rPr lang="en-US" sz="1600" b="1" dirty="0"/>
              <a:t>Must be at least 10 years old</a:t>
            </a:r>
          </a:p>
          <a:p>
            <a:r>
              <a:rPr lang="en-US" sz="1600" b="1" dirty="0"/>
              <a:t>Complete a Questionnaire</a:t>
            </a:r>
          </a:p>
          <a:p>
            <a:r>
              <a:rPr lang="en-US" sz="1600" b="1" dirty="0"/>
              <a:t>Provide your own golf clubs and balls</a:t>
            </a:r>
          </a:p>
          <a:p>
            <a:r>
              <a:rPr lang="en-US" sz="1600" b="1" dirty="0"/>
              <a:t>Pay $75 </a:t>
            </a:r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8" name="Picture 7" descr="A golf ball on the grass&#10;&#10;AI-generated content may be incorrect.">
            <a:extLst>
              <a:ext uri="{FF2B5EF4-FFF2-40B4-BE49-F238E27FC236}">
                <a16:creationId xmlns:a16="http://schemas.microsoft.com/office/drawing/2014/main" id="{5F0576F8-FAE5-B96C-F4AE-BC048762E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26444" r="-3" b="1850"/>
          <a:stretch>
            <a:fillRect/>
          </a:stretch>
        </p:blipFill>
        <p:spPr>
          <a:xfrm>
            <a:off x="5436752" y="-1"/>
            <a:ext cx="5948167" cy="42651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4" name="Picture 3" descr="Golf bag with golf clubs and golf equipment&#10;&#10;AI-generated content may be incorrect.">
            <a:extLst>
              <a:ext uri="{FF2B5EF4-FFF2-40B4-BE49-F238E27FC236}">
                <a16:creationId xmlns:a16="http://schemas.microsoft.com/office/drawing/2014/main" id="{111D6885-3E9C-75EE-B477-6C8A62CCAE0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0810" r="-5" b="1924"/>
          <a:stretch>
            <a:fillRect/>
          </a:stretch>
        </p:blipFill>
        <p:spPr>
          <a:xfrm>
            <a:off x="5437271" y="4267831"/>
            <a:ext cx="2968534" cy="2590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 descr="A golf club and ball on a tee&#10;&#10;AI-generated content may be incorrect.">
            <a:extLst>
              <a:ext uri="{FF2B5EF4-FFF2-40B4-BE49-F238E27FC236}">
                <a16:creationId xmlns:a16="http://schemas.microsoft.com/office/drawing/2014/main" id="{92B60842-EE58-6003-6146-E57D49097B8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3384" r="7837"/>
          <a:stretch>
            <a:fillRect/>
          </a:stretch>
        </p:blipFill>
        <p:spPr>
          <a:xfrm>
            <a:off x="8405805" y="4267831"/>
            <a:ext cx="2979115" cy="259039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9355133-0882-4A52-9C16-3D5B55D46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175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862" y="537832"/>
            <a:ext cx="9067800" cy="1143000"/>
          </a:xfrm>
        </p:spPr>
        <p:txBody>
          <a:bodyPr/>
          <a:lstStyle/>
          <a:p>
            <a:pPr algn="l"/>
            <a:r>
              <a:rPr lang="en-US" dirty="0"/>
              <a:t>Choose from Six Class Times!</a:t>
            </a:r>
          </a:p>
        </p:txBody>
      </p:sp>
      <p:graphicFrame>
        <p:nvGraphicFramePr>
          <p:cNvPr id="4" name="Content Placeholder 3" title="Table sample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38077449"/>
              </p:ext>
            </p:extLst>
          </p:nvPr>
        </p:nvGraphicFramePr>
        <p:xfrm>
          <a:off x="1104900" y="2486602"/>
          <a:ext cx="4482570" cy="22021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94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4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4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Choose</a:t>
                      </a:r>
                      <a:r>
                        <a:rPr lang="en-US" baseline="0" dirty="0"/>
                        <a:t> a Day</a:t>
                      </a:r>
                      <a:endParaRPr lang="en-US" dirty="0"/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A </a:t>
                      </a:r>
                    </a:p>
                    <a:p>
                      <a:pPr algn="ctr"/>
                      <a:r>
                        <a:rPr lang="en-US" dirty="0"/>
                        <a:t>8am – 11am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Group B</a:t>
                      </a:r>
                    </a:p>
                    <a:p>
                      <a:pPr algn="ctr"/>
                      <a:r>
                        <a:rPr lang="en-US" dirty="0"/>
                        <a:t>2pm</a:t>
                      </a:r>
                      <a:r>
                        <a:rPr lang="en-US" baseline="0" dirty="0"/>
                        <a:t> – 5pm</a:t>
                      </a:r>
                      <a:endParaRPr lang="en-US" dirty="0"/>
                    </a:p>
                  </a:txBody>
                  <a:tcPr marL="84081" marR="8408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Saturday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 marL="84081" marR="8408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Wednesday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84081" marR="8408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0700">
                <a:tc>
                  <a:txBody>
                    <a:bodyPr/>
                    <a:lstStyle/>
                    <a:p>
                      <a:r>
                        <a:rPr lang="en-US" dirty="0"/>
                        <a:t>Friday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84081" marR="8408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marL="84081" marR="8408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106785" y="2158097"/>
            <a:ext cx="4884495" cy="31568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Saturdays </a:t>
            </a:r>
            <a:br>
              <a:rPr lang="en-US" sz="2400" b="1" dirty="0"/>
            </a:br>
            <a:r>
              <a:rPr lang="en-US" sz="2400" b="1" dirty="0"/>
              <a:t>(accommodate up to 20 golfers)</a:t>
            </a:r>
            <a:br>
              <a:rPr lang="en-US" sz="2400" b="1" dirty="0"/>
            </a:b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Wednesdays and Fridays</a:t>
            </a:r>
          </a:p>
          <a:p>
            <a:pPr marL="0" indent="0">
              <a:buNone/>
            </a:pPr>
            <a:r>
              <a:rPr lang="en-US" sz="2400" b="1" dirty="0"/>
              <a:t>(limited to 10 golfers)</a:t>
            </a:r>
          </a:p>
        </p:txBody>
      </p:sp>
    </p:spTree>
    <p:extLst>
      <p:ext uri="{BB962C8B-B14F-4D97-AF65-F5344CB8AC3E}">
        <p14:creationId xmlns:p14="http://schemas.microsoft.com/office/powerpoint/2010/main" val="123533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08947"/>
          </a:xfrm>
        </p:spPr>
        <p:txBody>
          <a:bodyPr/>
          <a:lstStyle/>
          <a:p>
            <a:pPr algn="l"/>
            <a:r>
              <a:rPr lang="en-US" dirty="0"/>
              <a:t>The Workshop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79732" y="1661020"/>
            <a:ext cx="8767233" cy="3229762"/>
          </a:xfrm>
        </p:spPr>
        <p:txBody>
          <a:bodyPr>
            <a:normAutofit/>
          </a:bodyPr>
          <a:lstStyle/>
          <a:p>
            <a:r>
              <a:rPr lang="en-US" b="1" dirty="0"/>
              <a:t>Theory – classroom session to teach basic golfing rules</a:t>
            </a:r>
          </a:p>
          <a:p>
            <a:r>
              <a:rPr lang="en-US" b="1" dirty="0"/>
              <a:t>Skills – taught on driving range and shady 9-hole golf course</a:t>
            </a:r>
          </a:p>
          <a:p>
            <a:r>
              <a:rPr lang="en-US" b="1" dirty="0"/>
              <a:t>Play – apply both the theory and skills ! 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6D0992DC-5537-8C9F-4811-26AE05B90A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2341832"/>
                  </p:ext>
                </p:extLst>
              </p:nvPr>
            </p:nvGraphicFramePr>
            <p:xfrm>
              <a:off x="6900837" y="3645780"/>
              <a:ext cx="2245622" cy="22456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45622" cy="2245623"/>
                    </a:xfrm>
                    <a:prstGeom prst="rect">
                      <a:avLst/>
                    </a:prstGeom>
                  </am3d:spPr>
                  <am3d:camera>
                    <am3d:pos x="0" y="0" z="8143689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4" d="1000000"/>
                    <am3d:preTrans dx="-2" dy="16" dz="-17999931"/>
                    <am3d:scale>
                      <am3d:sx n="1000000" d="1000000"/>
                      <am3d:sy n="1000000" d="1000000"/>
                      <am3d:sz n="1000000" d="1000000"/>
                    </am3d:scale>
                    <am3d:rot ax="805171" ay="-1189721" az="-27757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5838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6D0992DC-5537-8C9F-4811-26AE05B90A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0837" y="3645780"/>
                <a:ext cx="2245622" cy="224562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049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2007EFC-BA9F-484C-8B42-7C07F9A9248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161</Words>
  <Application>Microsoft Office PowerPoint</Application>
  <PresentationFormat>Widescreen</PresentationFormat>
  <Paragraphs>37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MS Shell Dlg 2</vt:lpstr>
      <vt:lpstr>Wingdings</vt:lpstr>
      <vt:lpstr>Wingdings 3</vt:lpstr>
      <vt:lpstr>Madison</vt:lpstr>
      <vt:lpstr>Discover  Golf</vt:lpstr>
      <vt:lpstr>Experience Golf</vt:lpstr>
      <vt:lpstr>Enrollment Prerequisites</vt:lpstr>
      <vt:lpstr>Choose from Six Class Times!</vt:lpstr>
      <vt:lpstr>The Workshop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2016-02-17T20:43:56Z</dcterms:created>
  <dcterms:modified xsi:type="dcterms:W3CDTF">2025-05-24T02:55:07Z</dcterms:modified>
  <cp:contentStatus>Draft</cp:contentStatus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TC034606329991</vt:lpwstr>
  </property>
</Properties>
</file>